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74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C888B6A-7648-45A6-B160-EF4B2E27B3E1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2A4D2048-E39F-4FA4-93E5-CDE513CC903E}">
      <dgm:prSet phldrT="[Текст]"/>
      <dgm:spPr/>
      <dgm:t>
        <a:bodyPr/>
        <a:lstStyle/>
        <a:p>
          <a:r>
            <a:rPr lang="ru-RU" b="1" dirty="0" smtClean="0"/>
            <a:t>Основные аспекты</a:t>
          </a:r>
          <a:endParaRPr lang="ru-RU" b="1" dirty="0"/>
        </a:p>
      </dgm:t>
    </dgm:pt>
    <dgm:pt modelId="{F8368984-FD49-46DC-81AB-CF376947617E}" type="parTrans" cxnId="{FCB20654-77F1-45D2-BD57-9705021085A2}">
      <dgm:prSet/>
      <dgm:spPr/>
      <dgm:t>
        <a:bodyPr/>
        <a:lstStyle/>
        <a:p>
          <a:endParaRPr lang="ru-RU"/>
        </a:p>
      </dgm:t>
    </dgm:pt>
    <dgm:pt modelId="{4E2CED1D-60A3-4955-8D03-E2672BEC1740}" type="sibTrans" cxnId="{FCB20654-77F1-45D2-BD57-9705021085A2}">
      <dgm:prSet/>
      <dgm:spPr/>
      <dgm:t>
        <a:bodyPr/>
        <a:lstStyle/>
        <a:p>
          <a:endParaRPr lang="ru-RU"/>
        </a:p>
      </dgm:t>
    </dgm:pt>
    <dgm:pt modelId="{9F50D10C-94A5-42AD-BC4A-80FD62035F35}">
      <dgm:prSet phldrT="[Текст]"/>
      <dgm:spPr/>
      <dgm:t>
        <a:bodyPr/>
        <a:lstStyle/>
        <a:p>
          <a:r>
            <a:rPr lang="ru-RU" b="1" dirty="0" smtClean="0"/>
            <a:t>Понимание эмоциональных состояний</a:t>
          </a:r>
          <a:endParaRPr lang="ru-RU" b="1" dirty="0"/>
        </a:p>
      </dgm:t>
    </dgm:pt>
    <dgm:pt modelId="{075D8D71-C2CC-4326-88CA-20D8897E0A5C}" type="parTrans" cxnId="{C6BB7B70-CE2C-471B-B41E-2B3D1E391126}">
      <dgm:prSet/>
      <dgm:spPr/>
      <dgm:t>
        <a:bodyPr/>
        <a:lstStyle/>
        <a:p>
          <a:endParaRPr lang="ru-RU"/>
        </a:p>
      </dgm:t>
    </dgm:pt>
    <dgm:pt modelId="{C1304189-9F22-4D99-B370-7C7AF5838A1D}" type="sibTrans" cxnId="{C6BB7B70-CE2C-471B-B41E-2B3D1E391126}">
      <dgm:prSet/>
      <dgm:spPr/>
      <dgm:t>
        <a:bodyPr/>
        <a:lstStyle/>
        <a:p>
          <a:endParaRPr lang="ru-RU"/>
        </a:p>
      </dgm:t>
    </dgm:pt>
    <dgm:pt modelId="{F15438FF-4901-4445-9E4D-E2666D123786}">
      <dgm:prSet phldrT="[Текст]"/>
      <dgm:spPr/>
      <dgm:t>
        <a:bodyPr/>
        <a:lstStyle/>
        <a:p>
          <a:r>
            <a:rPr lang="ru-RU" b="1" dirty="0" smtClean="0"/>
            <a:t>Анализ психического здоровья</a:t>
          </a:r>
          <a:endParaRPr lang="ru-RU" b="1" dirty="0"/>
        </a:p>
      </dgm:t>
    </dgm:pt>
    <dgm:pt modelId="{95B88434-13E0-467C-BC15-2131C2C9C2CE}" type="parTrans" cxnId="{4A8BF1CF-8727-4A0E-BFB7-6A3504F3A7AE}">
      <dgm:prSet/>
      <dgm:spPr/>
      <dgm:t>
        <a:bodyPr/>
        <a:lstStyle/>
        <a:p>
          <a:endParaRPr lang="ru-RU"/>
        </a:p>
      </dgm:t>
    </dgm:pt>
    <dgm:pt modelId="{824DB1FA-401B-4F10-B078-65F89A3DE703}" type="sibTrans" cxnId="{4A8BF1CF-8727-4A0E-BFB7-6A3504F3A7AE}">
      <dgm:prSet/>
      <dgm:spPr/>
      <dgm:t>
        <a:bodyPr/>
        <a:lstStyle/>
        <a:p>
          <a:endParaRPr lang="ru-RU"/>
        </a:p>
      </dgm:t>
    </dgm:pt>
    <dgm:pt modelId="{A533EDC7-BB29-425C-A6A4-B8152E5BE4A2}">
      <dgm:prSet/>
      <dgm:spPr/>
      <dgm:t>
        <a:bodyPr/>
        <a:lstStyle/>
        <a:p>
          <a:r>
            <a:rPr lang="ru-RU" b="1" dirty="0" smtClean="0"/>
            <a:t>Терапевтическая практика</a:t>
          </a:r>
          <a:endParaRPr lang="ru-RU" b="1" dirty="0"/>
        </a:p>
      </dgm:t>
    </dgm:pt>
    <dgm:pt modelId="{F020B3C7-5440-4AC4-AE17-80C39EA771D1}" type="parTrans" cxnId="{B30F26B1-B27E-4E1B-AE17-4344FC6C987E}">
      <dgm:prSet/>
      <dgm:spPr/>
      <dgm:t>
        <a:bodyPr/>
        <a:lstStyle/>
        <a:p>
          <a:endParaRPr lang="ru-RU"/>
        </a:p>
      </dgm:t>
    </dgm:pt>
    <dgm:pt modelId="{38DE9F66-F44F-4A99-8563-46B77C760EE4}" type="sibTrans" cxnId="{B30F26B1-B27E-4E1B-AE17-4344FC6C987E}">
      <dgm:prSet/>
      <dgm:spPr/>
      <dgm:t>
        <a:bodyPr/>
        <a:lstStyle/>
        <a:p>
          <a:endParaRPr lang="ru-RU"/>
        </a:p>
      </dgm:t>
    </dgm:pt>
    <dgm:pt modelId="{F3519BAC-6720-4E65-96EB-6352D985146A}" type="pres">
      <dgm:prSet presAssocID="{7C888B6A-7648-45A6-B160-EF4B2E27B3E1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E8489D8B-B130-4EAA-9C77-8A3EFDBB440E}" type="pres">
      <dgm:prSet presAssocID="{2A4D2048-E39F-4FA4-93E5-CDE513CC903E}" presName="hierRoot1" presStyleCnt="0"/>
      <dgm:spPr/>
    </dgm:pt>
    <dgm:pt modelId="{9571D4B4-B6B8-49F8-BF62-3732E53D1F7E}" type="pres">
      <dgm:prSet presAssocID="{2A4D2048-E39F-4FA4-93E5-CDE513CC903E}" presName="composite" presStyleCnt="0"/>
      <dgm:spPr/>
    </dgm:pt>
    <dgm:pt modelId="{AE3B0DCC-2469-4093-9C3B-94C5CD520218}" type="pres">
      <dgm:prSet presAssocID="{2A4D2048-E39F-4FA4-93E5-CDE513CC903E}" presName="background" presStyleLbl="node0" presStyleIdx="0" presStyleCnt="1"/>
      <dgm:spPr/>
    </dgm:pt>
    <dgm:pt modelId="{FF9180D0-3477-48DF-9BAB-2A69FDD0062F}" type="pres">
      <dgm:prSet presAssocID="{2A4D2048-E39F-4FA4-93E5-CDE513CC903E}" presName="text" presStyleLbl="fgAcc0" presStyleIdx="0" presStyleCnt="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AA49BC29-5365-405C-ABFD-46A8121B879A}" type="pres">
      <dgm:prSet presAssocID="{2A4D2048-E39F-4FA4-93E5-CDE513CC903E}" presName="hierChild2" presStyleCnt="0"/>
      <dgm:spPr/>
    </dgm:pt>
    <dgm:pt modelId="{1DFBBB1A-41AB-4B3D-91FB-6E3B11914539}" type="pres">
      <dgm:prSet presAssocID="{075D8D71-C2CC-4326-88CA-20D8897E0A5C}" presName="Name10" presStyleLbl="parChTrans1D2" presStyleIdx="0" presStyleCnt="3"/>
      <dgm:spPr/>
      <dgm:t>
        <a:bodyPr/>
        <a:lstStyle/>
        <a:p>
          <a:endParaRPr lang="ru-RU"/>
        </a:p>
      </dgm:t>
    </dgm:pt>
    <dgm:pt modelId="{8BE1EE8B-EFA2-4211-B733-6DCED92543B6}" type="pres">
      <dgm:prSet presAssocID="{9F50D10C-94A5-42AD-BC4A-80FD62035F35}" presName="hierRoot2" presStyleCnt="0"/>
      <dgm:spPr/>
    </dgm:pt>
    <dgm:pt modelId="{7915E5C8-F78F-4DC0-A377-C37A92F5C609}" type="pres">
      <dgm:prSet presAssocID="{9F50D10C-94A5-42AD-BC4A-80FD62035F35}" presName="composite2" presStyleCnt="0"/>
      <dgm:spPr/>
    </dgm:pt>
    <dgm:pt modelId="{F5B74BA8-33D3-4649-9F1D-63C95D95D2A0}" type="pres">
      <dgm:prSet presAssocID="{9F50D10C-94A5-42AD-BC4A-80FD62035F35}" presName="background2" presStyleLbl="node2" presStyleIdx="0" presStyleCnt="3"/>
      <dgm:spPr/>
    </dgm:pt>
    <dgm:pt modelId="{0601ED12-A854-49CE-B568-49BDDC1DF7E7}" type="pres">
      <dgm:prSet presAssocID="{9F50D10C-94A5-42AD-BC4A-80FD62035F35}" presName="text2" presStyleLbl="fgAcc2" presStyleIdx="0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D2ED4AF4-7C52-446F-A495-A2D24E49B5F3}" type="pres">
      <dgm:prSet presAssocID="{9F50D10C-94A5-42AD-BC4A-80FD62035F35}" presName="hierChild3" presStyleCnt="0"/>
      <dgm:spPr/>
    </dgm:pt>
    <dgm:pt modelId="{19D007C0-A611-4E80-8853-98D4930493FD}" type="pres">
      <dgm:prSet presAssocID="{95B88434-13E0-467C-BC15-2131C2C9C2CE}" presName="Name10" presStyleLbl="parChTrans1D2" presStyleIdx="1" presStyleCnt="3"/>
      <dgm:spPr/>
      <dgm:t>
        <a:bodyPr/>
        <a:lstStyle/>
        <a:p>
          <a:endParaRPr lang="ru-RU"/>
        </a:p>
      </dgm:t>
    </dgm:pt>
    <dgm:pt modelId="{052C509B-5067-4D69-B3E6-A75F33B8D146}" type="pres">
      <dgm:prSet presAssocID="{F15438FF-4901-4445-9E4D-E2666D123786}" presName="hierRoot2" presStyleCnt="0"/>
      <dgm:spPr/>
    </dgm:pt>
    <dgm:pt modelId="{47C9010A-4481-49C8-9EBA-4381962C3184}" type="pres">
      <dgm:prSet presAssocID="{F15438FF-4901-4445-9E4D-E2666D123786}" presName="composite2" presStyleCnt="0"/>
      <dgm:spPr/>
    </dgm:pt>
    <dgm:pt modelId="{04ACC074-C20E-4CC0-B0FE-A40B53648FA3}" type="pres">
      <dgm:prSet presAssocID="{F15438FF-4901-4445-9E4D-E2666D123786}" presName="background2" presStyleLbl="node2" presStyleIdx="1" presStyleCnt="3"/>
      <dgm:spPr/>
    </dgm:pt>
    <dgm:pt modelId="{9FED33C3-6978-43FA-B789-E23A2B310756}" type="pres">
      <dgm:prSet presAssocID="{F15438FF-4901-4445-9E4D-E2666D123786}" presName="text2" presStyleLbl="fgAcc2" presStyleIdx="1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4572B4A0-73DC-42B5-904A-97270A415CF6}" type="pres">
      <dgm:prSet presAssocID="{F15438FF-4901-4445-9E4D-E2666D123786}" presName="hierChild3" presStyleCnt="0"/>
      <dgm:spPr/>
    </dgm:pt>
    <dgm:pt modelId="{9E8969EB-9892-4BCF-980A-CB4B1B539D68}" type="pres">
      <dgm:prSet presAssocID="{F020B3C7-5440-4AC4-AE17-80C39EA771D1}" presName="Name10" presStyleLbl="parChTrans1D2" presStyleIdx="2" presStyleCnt="3"/>
      <dgm:spPr/>
      <dgm:t>
        <a:bodyPr/>
        <a:lstStyle/>
        <a:p>
          <a:endParaRPr lang="ru-RU"/>
        </a:p>
      </dgm:t>
    </dgm:pt>
    <dgm:pt modelId="{B6F00C6B-5E8D-4B79-9B73-EA6ADA4461CE}" type="pres">
      <dgm:prSet presAssocID="{A533EDC7-BB29-425C-A6A4-B8152E5BE4A2}" presName="hierRoot2" presStyleCnt="0"/>
      <dgm:spPr/>
    </dgm:pt>
    <dgm:pt modelId="{4125840A-0A40-46AF-AF31-807CBD29007E}" type="pres">
      <dgm:prSet presAssocID="{A533EDC7-BB29-425C-A6A4-B8152E5BE4A2}" presName="composite2" presStyleCnt="0"/>
      <dgm:spPr/>
    </dgm:pt>
    <dgm:pt modelId="{79A90852-6144-48B8-9002-65FC4386FF3F}" type="pres">
      <dgm:prSet presAssocID="{A533EDC7-BB29-425C-A6A4-B8152E5BE4A2}" presName="background2" presStyleLbl="node2" presStyleIdx="2" presStyleCnt="3"/>
      <dgm:spPr/>
    </dgm:pt>
    <dgm:pt modelId="{02FF5BC4-FB9E-4C96-88AD-85946CEB2F28}" type="pres">
      <dgm:prSet presAssocID="{A533EDC7-BB29-425C-A6A4-B8152E5BE4A2}" presName="text2" presStyleLbl="fgAcc2" presStyleIdx="2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1779320-9E7F-417F-BA5E-951EDDF91AEE}" type="pres">
      <dgm:prSet presAssocID="{A533EDC7-BB29-425C-A6A4-B8152E5BE4A2}" presName="hierChild3" presStyleCnt="0"/>
      <dgm:spPr/>
    </dgm:pt>
  </dgm:ptLst>
  <dgm:cxnLst>
    <dgm:cxn modelId="{FCB20654-77F1-45D2-BD57-9705021085A2}" srcId="{7C888B6A-7648-45A6-B160-EF4B2E27B3E1}" destId="{2A4D2048-E39F-4FA4-93E5-CDE513CC903E}" srcOrd="0" destOrd="0" parTransId="{F8368984-FD49-46DC-81AB-CF376947617E}" sibTransId="{4E2CED1D-60A3-4955-8D03-E2672BEC1740}"/>
    <dgm:cxn modelId="{B30F26B1-B27E-4E1B-AE17-4344FC6C987E}" srcId="{2A4D2048-E39F-4FA4-93E5-CDE513CC903E}" destId="{A533EDC7-BB29-425C-A6A4-B8152E5BE4A2}" srcOrd="2" destOrd="0" parTransId="{F020B3C7-5440-4AC4-AE17-80C39EA771D1}" sibTransId="{38DE9F66-F44F-4A99-8563-46B77C760EE4}"/>
    <dgm:cxn modelId="{82E84D6E-FFED-47D2-93FB-452868FAB197}" type="presOf" srcId="{075D8D71-C2CC-4326-88CA-20D8897E0A5C}" destId="{1DFBBB1A-41AB-4B3D-91FB-6E3B11914539}" srcOrd="0" destOrd="0" presId="urn:microsoft.com/office/officeart/2005/8/layout/hierarchy1"/>
    <dgm:cxn modelId="{F8A2AFB9-792F-4F23-9204-D79B2A096EAE}" type="presOf" srcId="{9F50D10C-94A5-42AD-BC4A-80FD62035F35}" destId="{0601ED12-A854-49CE-B568-49BDDC1DF7E7}" srcOrd="0" destOrd="0" presId="urn:microsoft.com/office/officeart/2005/8/layout/hierarchy1"/>
    <dgm:cxn modelId="{C6BB7B70-CE2C-471B-B41E-2B3D1E391126}" srcId="{2A4D2048-E39F-4FA4-93E5-CDE513CC903E}" destId="{9F50D10C-94A5-42AD-BC4A-80FD62035F35}" srcOrd="0" destOrd="0" parTransId="{075D8D71-C2CC-4326-88CA-20D8897E0A5C}" sibTransId="{C1304189-9F22-4D99-B370-7C7AF5838A1D}"/>
    <dgm:cxn modelId="{D336D868-6A0F-4BAD-A00A-4F41DF56ABEC}" type="presOf" srcId="{F15438FF-4901-4445-9E4D-E2666D123786}" destId="{9FED33C3-6978-43FA-B789-E23A2B310756}" srcOrd="0" destOrd="0" presId="urn:microsoft.com/office/officeart/2005/8/layout/hierarchy1"/>
    <dgm:cxn modelId="{EE3B3665-A14A-4083-BE55-382719B58F98}" type="presOf" srcId="{A533EDC7-BB29-425C-A6A4-B8152E5BE4A2}" destId="{02FF5BC4-FB9E-4C96-88AD-85946CEB2F28}" srcOrd="0" destOrd="0" presId="urn:microsoft.com/office/officeart/2005/8/layout/hierarchy1"/>
    <dgm:cxn modelId="{4A8BF1CF-8727-4A0E-BFB7-6A3504F3A7AE}" srcId="{2A4D2048-E39F-4FA4-93E5-CDE513CC903E}" destId="{F15438FF-4901-4445-9E4D-E2666D123786}" srcOrd="1" destOrd="0" parTransId="{95B88434-13E0-467C-BC15-2131C2C9C2CE}" sibTransId="{824DB1FA-401B-4F10-B078-65F89A3DE703}"/>
    <dgm:cxn modelId="{1E2B2798-2ECC-4E2C-9C8D-FB09E631FDDC}" type="presOf" srcId="{7C888B6A-7648-45A6-B160-EF4B2E27B3E1}" destId="{F3519BAC-6720-4E65-96EB-6352D985146A}" srcOrd="0" destOrd="0" presId="urn:microsoft.com/office/officeart/2005/8/layout/hierarchy1"/>
    <dgm:cxn modelId="{A3A0E7EC-9A15-459C-8E01-E5E2454139E3}" type="presOf" srcId="{F020B3C7-5440-4AC4-AE17-80C39EA771D1}" destId="{9E8969EB-9892-4BCF-980A-CB4B1B539D68}" srcOrd="0" destOrd="0" presId="urn:microsoft.com/office/officeart/2005/8/layout/hierarchy1"/>
    <dgm:cxn modelId="{FD5D1ACF-6A8F-4FEE-9EF4-DE793D81DB40}" type="presOf" srcId="{95B88434-13E0-467C-BC15-2131C2C9C2CE}" destId="{19D007C0-A611-4E80-8853-98D4930493FD}" srcOrd="0" destOrd="0" presId="urn:microsoft.com/office/officeart/2005/8/layout/hierarchy1"/>
    <dgm:cxn modelId="{3494C0C8-5503-45F9-82DA-3AA171622818}" type="presOf" srcId="{2A4D2048-E39F-4FA4-93E5-CDE513CC903E}" destId="{FF9180D0-3477-48DF-9BAB-2A69FDD0062F}" srcOrd="0" destOrd="0" presId="urn:microsoft.com/office/officeart/2005/8/layout/hierarchy1"/>
    <dgm:cxn modelId="{B192768E-9AB1-4122-9BCD-511D441E6B80}" type="presParOf" srcId="{F3519BAC-6720-4E65-96EB-6352D985146A}" destId="{E8489D8B-B130-4EAA-9C77-8A3EFDBB440E}" srcOrd="0" destOrd="0" presId="urn:microsoft.com/office/officeart/2005/8/layout/hierarchy1"/>
    <dgm:cxn modelId="{5E556B56-97CF-4530-95D2-20804751FE9A}" type="presParOf" srcId="{E8489D8B-B130-4EAA-9C77-8A3EFDBB440E}" destId="{9571D4B4-B6B8-49F8-BF62-3732E53D1F7E}" srcOrd="0" destOrd="0" presId="urn:microsoft.com/office/officeart/2005/8/layout/hierarchy1"/>
    <dgm:cxn modelId="{3F080282-8BD1-47F6-8463-996183DF5706}" type="presParOf" srcId="{9571D4B4-B6B8-49F8-BF62-3732E53D1F7E}" destId="{AE3B0DCC-2469-4093-9C3B-94C5CD520218}" srcOrd="0" destOrd="0" presId="urn:microsoft.com/office/officeart/2005/8/layout/hierarchy1"/>
    <dgm:cxn modelId="{739224EC-3097-438E-8244-95F7CF1545EA}" type="presParOf" srcId="{9571D4B4-B6B8-49F8-BF62-3732E53D1F7E}" destId="{FF9180D0-3477-48DF-9BAB-2A69FDD0062F}" srcOrd="1" destOrd="0" presId="urn:microsoft.com/office/officeart/2005/8/layout/hierarchy1"/>
    <dgm:cxn modelId="{97CA9309-858C-4929-87EF-0C5C7EE8618F}" type="presParOf" srcId="{E8489D8B-B130-4EAA-9C77-8A3EFDBB440E}" destId="{AA49BC29-5365-405C-ABFD-46A8121B879A}" srcOrd="1" destOrd="0" presId="urn:microsoft.com/office/officeart/2005/8/layout/hierarchy1"/>
    <dgm:cxn modelId="{E3413742-0049-40EC-A90F-C91E36557588}" type="presParOf" srcId="{AA49BC29-5365-405C-ABFD-46A8121B879A}" destId="{1DFBBB1A-41AB-4B3D-91FB-6E3B11914539}" srcOrd="0" destOrd="0" presId="urn:microsoft.com/office/officeart/2005/8/layout/hierarchy1"/>
    <dgm:cxn modelId="{338F8D9C-A7FF-4C0B-AD7E-5F3FA7824FD6}" type="presParOf" srcId="{AA49BC29-5365-405C-ABFD-46A8121B879A}" destId="{8BE1EE8B-EFA2-4211-B733-6DCED92543B6}" srcOrd="1" destOrd="0" presId="urn:microsoft.com/office/officeart/2005/8/layout/hierarchy1"/>
    <dgm:cxn modelId="{9228D29B-C3FC-4283-A7BF-748CB9D29FE2}" type="presParOf" srcId="{8BE1EE8B-EFA2-4211-B733-6DCED92543B6}" destId="{7915E5C8-F78F-4DC0-A377-C37A92F5C609}" srcOrd="0" destOrd="0" presId="urn:microsoft.com/office/officeart/2005/8/layout/hierarchy1"/>
    <dgm:cxn modelId="{F2197D50-3529-4D54-9B9E-0650D4182C48}" type="presParOf" srcId="{7915E5C8-F78F-4DC0-A377-C37A92F5C609}" destId="{F5B74BA8-33D3-4649-9F1D-63C95D95D2A0}" srcOrd="0" destOrd="0" presId="urn:microsoft.com/office/officeart/2005/8/layout/hierarchy1"/>
    <dgm:cxn modelId="{A4D88B70-DA0A-4610-9B9E-E1EA298912E4}" type="presParOf" srcId="{7915E5C8-F78F-4DC0-A377-C37A92F5C609}" destId="{0601ED12-A854-49CE-B568-49BDDC1DF7E7}" srcOrd="1" destOrd="0" presId="urn:microsoft.com/office/officeart/2005/8/layout/hierarchy1"/>
    <dgm:cxn modelId="{276F7224-A763-445B-8305-E939E4BF8F7B}" type="presParOf" srcId="{8BE1EE8B-EFA2-4211-B733-6DCED92543B6}" destId="{D2ED4AF4-7C52-446F-A495-A2D24E49B5F3}" srcOrd="1" destOrd="0" presId="urn:microsoft.com/office/officeart/2005/8/layout/hierarchy1"/>
    <dgm:cxn modelId="{FB6C2FF0-93FA-401F-A60B-B366E6C0B937}" type="presParOf" srcId="{AA49BC29-5365-405C-ABFD-46A8121B879A}" destId="{19D007C0-A611-4E80-8853-98D4930493FD}" srcOrd="2" destOrd="0" presId="urn:microsoft.com/office/officeart/2005/8/layout/hierarchy1"/>
    <dgm:cxn modelId="{94DAB1FD-1E64-4F09-80EB-5D3E6DB16CC2}" type="presParOf" srcId="{AA49BC29-5365-405C-ABFD-46A8121B879A}" destId="{052C509B-5067-4D69-B3E6-A75F33B8D146}" srcOrd="3" destOrd="0" presId="urn:microsoft.com/office/officeart/2005/8/layout/hierarchy1"/>
    <dgm:cxn modelId="{9B7893CC-E114-4196-B30D-4409EC1C75D9}" type="presParOf" srcId="{052C509B-5067-4D69-B3E6-A75F33B8D146}" destId="{47C9010A-4481-49C8-9EBA-4381962C3184}" srcOrd="0" destOrd="0" presId="urn:microsoft.com/office/officeart/2005/8/layout/hierarchy1"/>
    <dgm:cxn modelId="{BFD32E4D-0B01-4052-8D9C-DE76EB76E956}" type="presParOf" srcId="{47C9010A-4481-49C8-9EBA-4381962C3184}" destId="{04ACC074-C20E-4CC0-B0FE-A40B53648FA3}" srcOrd="0" destOrd="0" presId="urn:microsoft.com/office/officeart/2005/8/layout/hierarchy1"/>
    <dgm:cxn modelId="{959F237D-6E3B-4DB0-B624-D9EEAC7934F3}" type="presParOf" srcId="{47C9010A-4481-49C8-9EBA-4381962C3184}" destId="{9FED33C3-6978-43FA-B789-E23A2B310756}" srcOrd="1" destOrd="0" presId="urn:microsoft.com/office/officeart/2005/8/layout/hierarchy1"/>
    <dgm:cxn modelId="{C2124719-8FB2-4F09-9D6D-B32D23F8FD29}" type="presParOf" srcId="{052C509B-5067-4D69-B3E6-A75F33B8D146}" destId="{4572B4A0-73DC-42B5-904A-97270A415CF6}" srcOrd="1" destOrd="0" presId="urn:microsoft.com/office/officeart/2005/8/layout/hierarchy1"/>
    <dgm:cxn modelId="{6E2E6DDD-C546-47BD-9E2A-D409C3CF7B0D}" type="presParOf" srcId="{AA49BC29-5365-405C-ABFD-46A8121B879A}" destId="{9E8969EB-9892-4BCF-980A-CB4B1B539D68}" srcOrd="4" destOrd="0" presId="urn:microsoft.com/office/officeart/2005/8/layout/hierarchy1"/>
    <dgm:cxn modelId="{D6A42055-8001-4732-BDC2-DD69DA483829}" type="presParOf" srcId="{AA49BC29-5365-405C-ABFD-46A8121B879A}" destId="{B6F00C6B-5E8D-4B79-9B73-EA6ADA4461CE}" srcOrd="5" destOrd="0" presId="urn:microsoft.com/office/officeart/2005/8/layout/hierarchy1"/>
    <dgm:cxn modelId="{42DFC9E8-331D-45CF-907A-2FBEBCD3DE02}" type="presParOf" srcId="{B6F00C6B-5E8D-4B79-9B73-EA6ADA4461CE}" destId="{4125840A-0A40-46AF-AF31-807CBD29007E}" srcOrd="0" destOrd="0" presId="urn:microsoft.com/office/officeart/2005/8/layout/hierarchy1"/>
    <dgm:cxn modelId="{3CE51F23-3820-4EA6-83B5-339D692AF801}" type="presParOf" srcId="{4125840A-0A40-46AF-AF31-807CBD29007E}" destId="{79A90852-6144-48B8-9002-65FC4386FF3F}" srcOrd="0" destOrd="0" presId="urn:microsoft.com/office/officeart/2005/8/layout/hierarchy1"/>
    <dgm:cxn modelId="{084910CF-D7D0-4D09-BD66-E9A9A80041FD}" type="presParOf" srcId="{4125840A-0A40-46AF-AF31-807CBD29007E}" destId="{02FF5BC4-FB9E-4C96-88AD-85946CEB2F28}" srcOrd="1" destOrd="0" presId="urn:microsoft.com/office/officeart/2005/8/layout/hierarchy1"/>
    <dgm:cxn modelId="{66462D6E-0134-47A5-9947-B78A74D6EB27}" type="presParOf" srcId="{B6F00C6B-5E8D-4B79-9B73-EA6ADA4461CE}" destId="{21779320-9E7F-417F-BA5E-951EDDF91AEE}" srcOrd="1" destOrd="0" presId="urn:microsoft.com/office/officeart/2005/8/layout/hierarchy1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2E1CBCF-930D-4E6E-BE55-02CF56CD68B8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4B6BCC99-780E-4D57-8481-37321E50F380}">
      <dgm:prSet phldrT="[Текст]"/>
      <dgm:spPr/>
      <dgm:t>
        <a:bodyPr/>
        <a:lstStyle/>
        <a:p>
          <a:r>
            <a:rPr lang="ru-RU" b="1" dirty="0" smtClean="0"/>
            <a:t>Состояния</a:t>
          </a:r>
          <a:endParaRPr lang="ru-RU" b="1" dirty="0"/>
        </a:p>
      </dgm:t>
    </dgm:pt>
    <dgm:pt modelId="{CF7CB8E9-87CA-4011-B41F-E3353D3B0090}" type="parTrans" cxnId="{6CEFD93F-BAA5-40D8-8D1F-0BA5DBC34BF9}">
      <dgm:prSet/>
      <dgm:spPr/>
      <dgm:t>
        <a:bodyPr/>
        <a:lstStyle/>
        <a:p>
          <a:endParaRPr lang="ru-RU"/>
        </a:p>
      </dgm:t>
    </dgm:pt>
    <dgm:pt modelId="{D44F10ED-40AC-4929-B954-52786EEC764F}" type="sibTrans" cxnId="{6CEFD93F-BAA5-40D8-8D1F-0BA5DBC34BF9}">
      <dgm:prSet/>
      <dgm:spPr/>
      <dgm:t>
        <a:bodyPr/>
        <a:lstStyle/>
        <a:p>
          <a:endParaRPr lang="ru-RU"/>
        </a:p>
      </dgm:t>
    </dgm:pt>
    <dgm:pt modelId="{8B150D39-D309-4DD3-9BAA-76A6549F395B}">
      <dgm:prSet phldrT="[Текст]"/>
      <dgm:spPr/>
      <dgm:t>
        <a:bodyPr/>
        <a:lstStyle/>
        <a:p>
          <a:r>
            <a:rPr lang="ru-RU" b="1" dirty="0" smtClean="0"/>
            <a:t>Тревога</a:t>
          </a:r>
          <a:endParaRPr lang="ru-RU" b="1" dirty="0"/>
        </a:p>
      </dgm:t>
    </dgm:pt>
    <dgm:pt modelId="{46628A68-A4B6-47EE-8D2A-AF5FB448A303}" type="parTrans" cxnId="{63AA4B15-C3DD-4103-97EF-1EFCB775D735}">
      <dgm:prSet/>
      <dgm:spPr/>
      <dgm:t>
        <a:bodyPr/>
        <a:lstStyle/>
        <a:p>
          <a:endParaRPr lang="ru-RU"/>
        </a:p>
      </dgm:t>
    </dgm:pt>
    <dgm:pt modelId="{370BBAF0-63EE-49E5-867F-B087F8C3627E}" type="sibTrans" cxnId="{63AA4B15-C3DD-4103-97EF-1EFCB775D735}">
      <dgm:prSet/>
      <dgm:spPr/>
      <dgm:t>
        <a:bodyPr/>
        <a:lstStyle/>
        <a:p>
          <a:endParaRPr lang="ru-RU"/>
        </a:p>
      </dgm:t>
    </dgm:pt>
    <dgm:pt modelId="{25FA01A1-475C-4517-8380-ACE9D830DB9B}">
      <dgm:prSet phldrT="[Текст]"/>
      <dgm:spPr/>
      <dgm:t>
        <a:bodyPr/>
        <a:lstStyle/>
        <a:p>
          <a:r>
            <a:rPr lang="ru-RU" b="1" dirty="0" smtClean="0"/>
            <a:t>Вина</a:t>
          </a:r>
          <a:endParaRPr lang="ru-RU" b="1" dirty="0"/>
        </a:p>
      </dgm:t>
    </dgm:pt>
    <dgm:pt modelId="{574A9935-A515-4EB6-99AD-F4DABEBE422D}" type="parTrans" cxnId="{02371E2B-2574-4934-BB08-9419F8D8FAD6}">
      <dgm:prSet/>
      <dgm:spPr/>
      <dgm:t>
        <a:bodyPr/>
        <a:lstStyle/>
        <a:p>
          <a:endParaRPr lang="ru-RU"/>
        </a:p>
      </dgm:t>
    </dgm:pt>
    <dgm:pt modelId="{4802B58A-C6FB-4FD9-91E8-30FEF5CAE673}" type="sibTrans" cxnId="{02371E2B-2574-4934-BB08-9419F8D8FAD6}">
      <dgm:prSet/>
      <dgm:spPr/>
      <dgm:t>
        <a:bodyPr/>
        <a:lstStyle/>
        <a:p>
          <a:endParaRPr lang="ru-RU"/>
        </a:p>
      </dgm:t>
    </dgm:pt>
    <dgm:pt modelId="{1CF6DBCD-ED74-4A94-8ED5-D46293788691}">
      <dgm:prSet/>
      <dgm:spPr/>
      <dgm:t>
        <a:bodyPr/>
        <a:lstStyle/>
        <a:p>
          <a:r>
            <a:rPr lang="ru-RU" b="1" dirty="0" smtClean="0"/>
            <a:t>Угроза</a:t>
          </a:r>
          <a:endParaRPr lang="ru-RU" b="1" dirty="0"/>
        </a:p>
      </dgm:t>
    </dgm:pt>
    <dgm:pt modelId="{0A2C9B11-33AD-49C4-89F1-85E6D79C5D78}" type="parTrans" cxnId="{702E63A2-8815-4379-B453-BAAFA634A3D0}">
      <dgm:prSet/>
      <dgm:spPr/>
      <dgm:t>
        <a:bodyPr/>
        <a:lstStyle/>
        <a:p>
          <a:endParaRPr lang="ru-RU"/>
        </a:p>
      </dgm:t>
    </dgm:pt>
    <dgm:pt modelId="{A3591677-2283-42E1-9741-DAD01BDBF1AF}" type="sibTrans" cxnId="{702E63A2-8815-4379-B453-BAAFA634A3D0}">
      <dgm:prSet/>
      <dgm:spPr/>
      <dgm:t>
        <a:bodyPr/>
        <a:lstStyle/>
        <a:p>
          <a:endParaRPr lang="ru-RU"/>
        </a:p>
      </dgm:t>
    </dgm:pt>
    <dgm:pt modelId="{279ACC9B-AC20-40AE-BB3D-1B31E2D33A79}">
      <dgm:prSet custT="1"/>
      <dgm:spPr/>
      <dgm:t>
        <a:bodyPr/>
        <a:lstStyle/>
        <a:p>
          <a:r>
            <a:rPr lang="ru-RU" sz="1800" b="1" dirty="0" smtClean="0"/>
            <a:t>Враждебность</a:t>
          </a:r>
          <a:endParaRPr lang="ru-RU" sz="1800" b="1" dirty="0"/>
        </a:p>
      </dgm:t>
    </dgm:pt>
    <dgm:pt modelId="{61BD5D81-8CC3-4618-9B41-84671E63F3D8}" type="parTrans" cxnId="{7C23EED9-8906-43FE-AB7D-219983DC5D4B}">
      <dgm:prSet/>
      <dgm:spPr/>
      <dgm:t>
        <a:bodyPr/>
        <a:lstStyle/>
        <a:p>
          <a:endParaRPr lang="ru-RU"/>
        </a:p>
      </dgm:t>
    </dgm:pt>
    <dgm:pt modelId="{BCF8BD30-1F86-4514-ABB3-7FB28BDFA060}" type="sibTrans" cxnId="{7C23EED9-8906-43FE-AB7D-219983DC5D4B}">
      <dgm:prSet/>
      <dgm:spPr/>
      <dgm:t>
        <a:bodyPr/>
        <a:lstStyle/>
        <a:p>
          <a:endParaRPr lang="ru-RU"/>
        </a:p>
      </dgm:t>
    </dgm:pt>
    <dgm:pt modelId="{2CB482D9-0C83-4E0D-988C-7EBB322B67AB}" type="pres">
      <dgm:prSet presAssocID="{E2E1CBCF-930D-4E6E-BE55-02CF56CD68B8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4564A1AB-A173-42F3-940A-D4A63AAAD487}" type="pres">
      <dgm:prSet presAssocID="{4B6BCC99-780E-4D57-8481-37321E50F380}" presName="hierRoot1" presStyleCnt="0"/>
      <dgm:spPr/>
    </dgm:pt>
    <dgm:pt modelId="{AE0B66CD-D4DA-457F-85A5-F2396439565C}" type="pres">
      <dgm:prSet presAssocID="{4B6BCC99-780E-4D57-8481-37321E50F380}" presName="composite" presStyleCnt="0"/>
      <dgm:spPr/>
    </dgm:pt>
    <dgm:pt modelId="{529C5BEE-4350-4DEB-B12B-362F3A29F949}" type="pres">
      <dgm:prSet presAssocID="{4B6BCC99-780E-4D57-8481-37321E50F380}" presName="background" presStyleLbl="node0" presStyleIdx="0" presStyleCnt="1"/>
      <dgm:spPr/>
    </dgm:pt>
    <dgm:pt modelId="{29643061-8B41-4720-9421-852AAA00ACCF}" type="pres">
      <dgm:prSet presAssocID="{4B6BCC99-780E-4D57-8481-37321E50F380}" presName="text" presStyleLbl="fgAcc0" presStyleIdx="0" presStyleCnt="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B76712F-2E14-4239-A542-D78F41EC6FF6}" type="pres">
      <dgm:prSet presAssocID="{4B6BCC99-780E-4D57-8481-37321E50F380}" presName="hierChild2" presStyleCnt="0"/>
      <dgm:spPr/>
    </dgm:pt>
    <dgm:pt modelId="{9A6E3226-F03F-4B81-B5CD-7966ADD5BCC7}" type="pres">
      <dgm:prSet presAssocID="{46628A68-A4B6-47EE-8D2A-AF5FB448A303}" presName="Name10" presStyleLbl="parChTrans1D2" presStyleIdx="0" presStyleCnt="4"/>
      <dgm:spPr/>
      <dgm:t>
        <a:bodyPr/>
        <a:lstStyle/>
        <a:p>
          <a:endParaRPr lang="ru-RU"/>
        </a:p>
      </dgm:t>
    </dgm:pt>
    <dgm:pt modelId="{8C4F8476-208A-4110-BF0C-8B0FCA6D3AE7}" type="pres">
      <dgm:prSet presAssocID="{8B150D39-D309-4DD3-9BAA-76A6549F395B}" presName="hierRoot2" presStyleCnt="0"/>
      <dgm:spPr/>
    </dgm:pt>
    <dgm:pt modelId="{D8759A72-2BB0-443E-8597-AADB69A1A50A}" type="pres">
      <dgm:prSet presAssocID="{8B150D39-D309-4DD3-9BAA-76A6549F395B}" presName="composite2" presStyleCnt="0"/>
      <dgm:spPr/>
    </dgm:pt>
    <dgm:pt modelId="{6099504F-2C52-4AAC-9B0F-D9411F3DD297}" type="pres">
      <dgm:prSet presAssocID="{8B150D39-D309-4DD3-9BAA-76A6549F395B}" presName="background2" presStyleLbl="node2" presStyleIdx="0" presStyleCnt="4"/>
      <dgm:spPr/>
    </dgm:pt>
    <dgm:pt modelId="{EC0F9277-CD57-4B7C-A835-676F73BFD4D1}" type="pres">
      <dgm:prSet presAssocID="{8B150D39-D309-4DD3-9BAA-76A6549F395B}" presName="text2" presStyleLbl="fgAcc2" presStyleIdx="0" presStyleCnt="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BB956EA-5036-4F9D-82A4-FA6E5A59C0F9}" type="pres">
      <dgm:prSet presAssocID="{8B150D39-D309-4DD3-9BAA-76A6549F395B}" presName="hierChild3" presStyleCnt="0"/>
      <dgm:spPr/>
    </dgm:pt>
    <dgm:pt modelId="{76001EA8-936B-4DB8-A948-680A4BFA61F5}" type="pres">
      <dgm:prSet presAssocID="{574A9935-A515-4EB6-99AD-F4DABEBE422D}" presName="Name10" presStyleLbl="parChTrans1D2" presStyleIdx="1" presStyleCnt="4"/>
      <dgm:spPr/>
      <dgm:t>
        <a:bodyPr/>
        <a:lstStyle/>
        <a:p>
          <a:endParaRPr lang="ru-RU"/>
        </a:p>
      </dgm:t>
    </dgm:pt>
    <dgm:pt modelId="{73526338-1FCB-4DDC-AE2B-A6235EBD133D}" type="pres">
      <dgm:prSet presAssocID="{25FA01A1-475C-4517-8380-ACE9D830DB9B}" presName="hierRoot2" presStyleCnt="0"/>
      <dgm:spPr/>
    </dgm:pt>
    <dgm:pt modelId="{0E68A578-B65E-4B57-8D8F-2B7E1C36F8BE}" type="pres">
      <dgm:prSet presAssocID="{25FA01A1-475C-4517-8380-ACE9D830DB9B}" presName="composite2" presStyleCnt="0"/>
      <dgm:spPr/>
    </dgm:pt>
    <dgm:pt modelId="{75B50AA2-7670-445A-9E51-E035D231F7A9}" type="pres">
      <dgm:prSet presAssocID="{25FA01A1-475C-4517-8380-ACE9D830DB9B}" presName="background2" presStyleLbl="node2" presStyleIdx="1" presStyleCnt="4"/>
      <dgm:spPr/>
    </dgm:pt>
    <dgm:pt modelId="{4104D986-8405-4D34-AA6B-3AA160A7D75F}" type="pres">
      <dgm:prSet presAssocID="{25FA01A1-475C-4517-8380-ACE9D830DB9B}" presName="text2" presStyleLbl="fgAcc2" presStyleIdx="1" presStyleCnt="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FF8B73F-FCD5-4752-9A75-E0776672D606}" type="pres">
      <dgm:prSet presAssocID="{25FA01A1-475C-4517-8380-ACE9D830DB9B}" presName="hierChild3" presStyleCnt="0"/>
      <dgm:spPr/>
    </dgm:pt>
    <dgm:pt modelId="{03E216FA-2D00-4ABC-B51E-78AA4A0F4253}" type="pres">
      <dgm:prSet presAssocID="{0A2C9B11-33AD-49C4-89F1-85E6D79C5D78}" presName="Name10" presStyleLbl="parChTrans1D2" presStyleIdx="2" presStyleCnt="4"/>
      <dgm:spPr/>
      <dgm:t>
        <a:bodyPr/>
        <a:lstStyle/>
        <a:p>
          <a:endParaRPr lang="ru-RU"/>
        </a:p>
      </dgm:t>
    </dgm:pt>
    <dgm:pt modelId="{73E5801E-AAE2-417C-9005-9992737EB2A8}" type="pres">
      <dgm:prSet presAssocID="{1CF6DBCD-ED74-4A94-8ED5-D46293788691}" presName="hierRoot2" presStyleCnt="0"/>
      <dgm:spPr/>
    </dgm:pt>
    <dgm:pt modelId="{DEFBC4E3-84DC-45EC-AAD9-D8A3C389C272}" type="pres">
      <dgm:prSet presAssocID="{1CF6DBCD-ED74-4A94-8ED5-D46293788691}" presName="composite2" presStyleCnt="0"/>
      <dgm:spPr/>
    </dgm:pt>
    <dgm:pt modelId="{02BBF964-9D1C-400F-AD9F-5A434C5B76AC}" type="pres">
      <dgm:prSet presAssocID="{1CF6DBCD-ED74-4A94-8ED5-D46293788691}" presName="background2" presStyleLbl="node2" presStyleIdx="2" presStyleCnt="4"/>
      <dgm:spPr/>
    </dgm:pt>
    <dgm:pt modelId="{A8D1B023-92F8-4DD2-8C5E-7F247EB05B98}" type="pres">
      <dgm:prSet presAssocID="{1CF6DBCD-ED74-4A94-8ED5-D46293788691}" presName="text2" presStyleLbl="fgAcc2" presStyleIdx="2" presStyleCnt="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B639A1B-ED59-4CD1-BD24-70ACAD0AC950}" type="pres">
      <dgm:prSet presAssocID="{1CF6DBCD-ED74-4A94-8ED5-D46293788691}" presName="hierChild3" presStyleCnt="0"/>
      <dgm:spPr/>
    </dgm:pt>
    <dgm:pt modelId="{3F0B1115-61A9-4CC2-837B-F54422CE1A8D}" type="pres">
      <dgm:prSet presAssocID="{61BD5D81-8CC3-4618-9B41-84671E63F3D8}" presName="Name10" presStyleLbl="parChTrans1D2" presStyleIdx="3" presStyleCnt="4"/>
      <dgm:spPr/>
      <dgm:t>
        <a:bodyPr/>
        <a:lstStyle/>
        <a:p>
          <a:endParaRPr lang="ru-RU"/>
        </a:p>
      </dgm:t>
    </dgm:pt>
    <dgm:pt modelId="{C14D116B-2AC0-4FA6-A6F9-AFE0995DF029}" type="pres">
      <dgm:prSet presAssocID="{279ACC9B-AC20-40AE-BB3D-1B31E2D33A79}" presName="hierRoot2" presStyleCnt="0"/>
      <dgm:spPr/>
    </dgm:pt>
    <dgm:pt modelId="{7AB30D53-287E-4BE0-B45D-3789C75C0948}" type="pres">
      <dgm:prSet presAssocID="{279ACC9B-AC20-40AE-BB3D-1B31E2D33A79}" presName="composite2" presStyleCnt="0"/>
      <dgm:spPr/>
    </dgm:pt>
    <dgm:pt modelId="{A5A5C463-1F90-4755-AACC-07FF233FF234}" type="pres">
      <dgm:prSet presAssocID="{279ACC9B-AC20-40AE-BB3D-1B31E2D33A79}" presName="background2" presStyleLbl="node2" presStyleIdx="3" presStyleCnt="4"/>
      <dgm:spPr/>
    </dgm:pt>
    <dgm:pt modelId="{81D3BA7A-ADD1-4BFA-AF28-168E80478353}" type="pres">
      <dgm:prSet presAssocID="{279ACC9B-AC20-40AE-BB3D-1B31E2D33A79}" presName="text2" presStyleLbl="fgAcc2" presStyleIdx="3" presStyleCnt="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A4D5E85-F317-416E-9458-E7C8A661A3E4}" type="pres">
      <dgm:prSet presAssocID="{279ACC9B-AC20-40AE-BB3D-1B31E2D33A79}" presName="hierChild3" presStyleCnt="0"/>
      <dgm:spPr/>
    </dgm:pt>
  </dgm:ptLst>
  <dgm:cxnLst>
    <dgm:cxn modelId="{6CEFD93F-BAA5-40D8-8D1F-0BA5DBC34BF9}" srcId="{E2E1CBCF-930D-4E6E-BE55-02CF56CD68B8}" destId="{4B6BCC99-780E-4D57-8481-37321E50F380}" srcOrd="0" destOrd="0" parTransId="{CF7CB8E9-87CA-4011-B41F-E3353D3B0090}" sibTransId="{D44F10ED-40AC-4929-B954-52786EEC764F}"/>
    <dgm:cxn modelId="{63AA4B15-C3DD-4103-97EF-1EFCB775D735}" srcId="{4B6BCC99-780E-4D57-8481-37321E50F380}" destId="{8B150D39-D309-4DD3-9BAA-76A6549F395B}" srcOrd="0" destOrd="0" parTransId="{46628A68-A4B6-47EE-8D2A-AF5FB448A303}" sibTransId="{370BBAF0-63EE-49E5-867F-B087F8C3627E}"/>
    <dgm:cxn modelId="{E85CF8DC-A614-4EBF-869C-4E35384D8730}" type="presOf" srcId="{25FA01A1-475C-4517-8380-ACE9D830DB9B}" destId="{4104D986-8405-4D34-AA6B-3AA160A7D75F}" srcOrd="0" destOrd="0" presId="urn:microsoft.com/office/officeart/2005/8/layout/hierarchy1"/>
    <dgm:cxn modelId="{7C23EED9-8906-43FE-AB7D-219983DC5D4B}" srcId="{4B6BCC99-780E-4D57-8481-37321E50F380}" destId="{279ACC9B-AC20-40AE-BB3D-1B31E2D33A79}" srcOrd="3" destOrd="0" parTransId="{61BD5D81-8CC3-4618-9B41-84671E63F3D8}" sibTransId="{BCF8BD30-1F86-4514-ABB3-7FB28BDFA060}"/>
    <dgm:cxn modelId="{2AC51A71-107F-4238-8290-04BD18A4F5C4}" type="presOf" srcId="{4B6BCC99-780E-4D57-8481-37321E50F380}" destId="{29643061-8B41-4720-9421-852AAA00ACCF}" srcOrd="0" destOrd="0" presId="urn:microsoft.com/office/officeart/2005/8/layout/hierarchy1"/>
    <dgm:cxn modelId="{CF3F8638-468B-4EE9-AEC7-68A7FFF78DA9}" type="presOf" srcId="{E2E1CBCF-930D-4E6E-BE55-02CF56CD68B8}" destId="{2CB482D9-0C83-4E0D-988C-7EBB322B67AB}" srcOrd="0" destOrd="0" presId="urn:microsoft.com/office/officeart/2005/8/layout/hierarchy1"/>
    <dgm:cxn modelId="{9DD60826-0BD3-4AFB-BB13-54EFD876E53B}" type="presOf" srcId="{61BD5D81-8CC3-4618-9B41-84671E63F3D8}" destId="{3F0B1115-61A9-4CC2-837B-F54422CE1A8D}" srcOrd="0" destOrd="0" presId="urn:microsoft.com/office/officeart/2005/8/layout/hierarchy1"/>
    <dgm:cxn modelId="{3D1F0766-5097-450A-B661-DE2F3D72CCF9}" type="presOf" srcId="{1CF6DBCD-ED74-4A94-8ED5-D46293788691}" destId="{A8D1B023-92F8-4DD2-8C5E-7F247EB05B98}" srcOrd="0" destOrd="0" presId="urn:microsoft.com/office/officeart/2005/8/layout/hierarchy1"/>
    <dgm:cxn modelId="{DC2CB7D6-2E4A-487C-BEAD-ABE02FFBF0AE}" type="presOf" srcId="{574A9935-A515-4EB6-99AD-F4DABEBE422D}" destId="{76001EA8-936B-4DB8-A948-680A4BFA61F5}" srcOrd="0" destOrd="0" presId="urn:microsoft.com/office/officeart/2005/8/layout/hierarchy1"/>
    <dgm:cxn modelId="{702E63A2-8815-4379-B453-BAAFA634A3D0}" srcId="{4B6BCC99-780E-4D57-8481-37321E50F380}" destId="{1CF6DBCD-ED74-4A94-8ED5-D46293788691}" srcOrd="2" destOrd="0" parTransId="{0A2C9B11-33AD-49C4-89F1-85E6D79C5D78}" sibTransId="{A3591677-2283-42E1-9741-DAD01BDBF1AF}"/>
    <dgm:cxn modelId="{231EA9F7-6E43-4FB2-BC07-D464CC8F974B}" type="presOf" srcId="{46628A68-A4B6-47EE-8D2A-AF5FB448A303}" destId="{9A6E3226-F03F-4B81-B5CD-7966ADD5BCC7}" srcOrd="0" destOrd="0" presId="urn:microsoft.com/office/officeart/2005/8/layout/hierarchy1"/>
    <dgm:cxn modelId="{2EEE3239-5F4D-4273-BA7C-36D4D4E6B587}" type="presOf" srcId="{279ACC9B-AC20-40AE-BB3D-1B31E2D33A79}" destId="{81D3BA7A-ADD1-4BFA-AF28-168E80478353}" srcOrd="0" destOrd="0" presId="urn:microsoft.com/office/officeart/2005/8/layout/hierarchy1"/>
    <dgm:cxn modelId="{31048B1E-55C4-4BE5-B72D-BDBB2A604C20}" type="presOf" srcId="{0A2C9B11-33AD-49C4-89F1-85E6D79C5D78}" destId="{03E216FA-2D00-4ABC-B51E-78AA4A0F4253}" srcOrd="0" destOrd="0" presId="urn:microsoft.com/office/officeart/2005/8/layout/hierarchy1"/>
    <dgm:cxn modelId="{9DBE60B3-4AF8-4B3E-A65E-C681611D33A1}" type="presOf" srcId="{8B150D39-D309-4DD3-9BAA-76A6549F395B}" destId="{EC0F9277-CD57-4B7C-A835-676F73BFD4D1}" srcOrd="0" destOrd="0" presId="urn:microsoft.com/office/officeart/2005/8/layout/hierarchy1"/>
    <dgm:cxn modelId="{02371E2B-2574-4934-BB08-9419F8D8FAD6}" srcId="{4B6BCC99-780E-4D57-8481-37321E50F380}" destId="{25FA01A1-475C-4517-8380-ACE9D830DB9B}" srcOrd="1" destOrd="0" parTransId="{574A9935-A515-4EB6-99AD-F4DABEBE422D}" sibTransId="{4802B58A-C6FB-4FD9-91E8-30FEF5CAE673}"/>
    <dgm:cxn modelId="{CEA595B0-62B5-4686-9786-4C2F9143B4A7}" type="presParOf" srcId="{2CB482D9-0C83-4E0D-988C-7EBB322B67AB}" destId="{4564A1AB-A173-42F3-940A-D4A63AAAD487}" srcOrd="0" destOrd="0" presId="urn:microsoft.com/office/officeart/2005/8/layout/hierarchy1"/>
    <dgm:cxn modelId="{BFB05ACD-B475-4020-802E-9DE052F30DBE}" type="presParOf" srcId="{4564A1AB-A173-42F3-940A-D4A63AAAD487}" destId="{AE0B66CD-D4DA-457F-85A5-F2396439565C}" srcOrd="0" destOrd="0" presId="urn:microsoft.com/office/officeart/2005/8/layout/hierarchy1"/>
    <dgm:cxn modelId="{9F808C71-C125-49D6-9285-8A8B49D7E289}" type="presParOf" srcId="{AE0B66CD-D4DA-457F-85A5-F2396439565C}" destId="{529C5BEE-4350-4DEB-B12B-362F3A29F949}" srcOrd="0" destOrd="0" presId="urn:microsoft.com/office/officeart/2005/8/layout/hierarchy1"/>
    <dgm:cxn modelId="{B1580D14-0320-45CF-B38B-972CCE63EFB7}" type="presParOf" srcId="{AE0B66CD-D4DA-457F-85A5-F2396439565C}" destId="{29643061-8B41-4720-9421-852AAA00ACCF}" srcOrd="1" destOrd="0" presId="urn:microsoft.com/office/officeart/2005/8/layout/hierarchy1"/>
    <dgm:cxn modelId="{74CAFE9B-341A-47CC-BECA-4D532DEDE4D3}" type="presParOf" srcId="{4564A1AB-A173-42F3-940A-D4A63AAAD487}" destId="{8B76712F-2E14-4239-A542-D78F41EC6FF6}" srcOrd="1" destOrd="0" presId="urn:microsoft.com/office/officeart/2005/8/layout/hierarchy1"/>
    <dgm:cxn modelId="{C20B16DD-0CAB-458D-882E-F7CDE2E97DDC}" type="presParOf" srcId="{8B76712F-2E14-4239-A542-D78F41EC6FF6}" destId="{9A6E3226-F03F-4B81-B5CD-7966ADD5BCC7}" srcOrd="0" destOrd="0" presId="urn:microsoft.com/office/officeart/2005/8/layout/hierarchy1"/>
    <dgm:cxn modelId="{DC059637-79C0-42D0-ACA7-C2FD9568839A}" type="presParOf" srcId="{8B76712F-2E14-4239-A542-D78F41EC6FF6}" destId="{8C4F8476-208A-4110-BF0C-8B0FCA6D3AE7}" srcOrd="1" destOrd="0" presId="urn:microsoft.com/office/officeart/2005/8/layout/hierarchy1"/>
    <dgm:cxn modelId="{C29B4340-8FC8-4E62-9DBF-945E14E9E787}" type="presParOf" srcId="{8C4F8476-208A-4110-BF0C-8B0FCA6D3AE7}" destId="{D8759A72-2BB0-443E-8597-AADB69A1A50A}" srcOrd="0" destOrd="0" presId="urn:microsoft.com/office/officeart/2005/8/layout/hierarchy1"/>
    <dgm:cxn modelId="{044F5067-D269-4B2F-8FDD-91078A80B183}" type="presParOf" srcId="{D8759A72-2BB0-443E-8597-AADB69A1A50A}" destId="{6099504F-2C52-4AAC-9B0F-D9411F3DD297}" srcOrd="0" destOrd="0" presId="urn:microsoft.com/office/officeart/2005/8/layout/hierarchy1"/>
    <dgm:cxn modelId="{C0B1099E-27EB-4F61-A49C-C7E550531120}" type="presParOf" srcId="{D8759A72-2BB0-443E-8597-AADB69A1A50A}" destId="{EC0F9277-CD57-4B7C-A835-676F73BFD4D1}" srcOrd="1" destOrd="0" presId="urn:microsoft.com/office/officeart/2005/8/layout/hierarchy1"/>
    <dgm:cxn modelId="{8E3211BF-2120-481A-AC68-07BF41A6EC0B}" type="presParOf" srcId="{8C4F8476-208A-4110-BF0C-8B0FCA6D3AE7}" destId="{8BB956EA-5036-4F9D-82A4-FA6E5A59C0F9}" srcOrd="1" destOrd="0" presId="urn:microsoft.com/office/officeart/2005/8/layout/hierarchy1"/>
    <dgm:cxn modelId="{FD0D1AB7-BEA1-4B83-82A2-FAAF2D8821BB}" type="presParOf" srcId="{8B76712F-2E14-4239-A542-D78F41EC6FF6}" destId="{76001EA8-936B-4DB8-A948-680A4BFA61F5}" srcOrd="2" destOrd="0" presId="urn:microsoft.com/office/officeart/2005/8/layout/hierarchy1"/>
    <dgm:cxn modelId="{D53B9CC4-E443-4C65-9F5E-A7A85C5459EE}" type="presParOf" srcId="{8B76712F-2E14-4239-A542-D78F41EC6FF6}" destId="{73526338-1FCB-4DDC-AE2B-A6235EBD133D}" srcOrd="3" destOrd="0" presId="urn:microsoft.com/office/officeart/2005/8/layout/hierarchy1"/>
    <dgm:cxn modelId="{1DAB2F73-0A57-4E1B-8AED-6B69198CAFF0}" type="presParOf" srcId="{73526338-1FCB-4DDC-AE2B-A6235EBD133D}" destId="{0E68A578-B65E-4B57-8D8F-2B7E1C36F8BE}" srcOrd="0" destOrd="0" presId="urn:microsoft.com/office/officeart/2005/8/layout/hierarchy1"/>
    <dgm:cxn modelId="{B791ACC3-F543-466C-B4CE-07B0C0A0F971}" type="presParOf" srcId="{0E68A578-B65E-4B57-8D8F-2B7E1C36F8BE}" destId="{75B50AA2-7670-445A-9E51-E035D231F7A9}" srcOrd="0" destOrd="0" presId="urn:microsoft.com/office/officeart/2005/8/layout/hierarchy1"/>
    <dgm:cxn modelId="{8D89A9C8-B1E6-4F22-AAEF-7929924D88F5}" type="presParOf" srcId="{0E68A578-B65E-4B57-8D8F-2B7E1C36F8BE}" destId="{4104D986-8405-4D34-AA6B-3AA160A7D75F}" srcOrd="1" destOrd="0" presId="urn:microsoft.com/office/officeart/2005/8/layout/hierarchy1"/>
    <dgm:cxn modelId="{F41ED7D9-6E6C-412A-8D9C-390C29EC5A40}" type="presParOf" srcId="{73526338-1FCB-4DDC-AE2B-A6235EBD133D}" destId="{FFF8B73F-FCD5-4752-9A75-E0776672D606}" srcOrd="1" destOrd="0" presId="urn:microsoft.com/office/officeart/2005/8/layout/hierarchy1"/>
    <dgm:cxn modelId="{03F6B367-3F13-46CC-9709-9C72EE6FF983}" type="presParOf" srcId="{8B76712F-2E14-4239-A542-D78F41EC6FF6}" destId="{03E216FA-2D00-4ABC-B51E-78AA4A0F4253}" srcOrd="4" destOrd="0" presId="urn:microsoft.com/office/officeart/2005/8/layout/hierarchy1"/>
    <dgm:cxn modelId="{A0EE4BAF-9F35-4A25-B0EE-EF7DD475B60A}" type="presParOf" srcId="{8B76712F-2E14-4239-A542-D78F41EC6FF6}" destId="{73E5801E-AAE2-417C-9005-9992737EB2A8}" srcOrd="5" destOrd="0" presId="urn:microsoft.com/office/officeart/2005/8/layout/hierarchy1"/>
    <dgm:cxn modelId="{43A36365-6DFC-4373-8D91-1A59C57D88CC}" type="presParOf" srcId="{73E5801E-AAE2-417C-9005-9992737EB2A8}" destId="{DEFBC4E3-84DC-45EC-AAD9-D8A3C389C272}" srcOrd="0" destOrd="0" presId="urn:microsoft.com/office/officeart/2005/8/layout/hierarchy1"/>
    <dgm:cxn modelId="{FD00C569-C696-47AB-915B-EE86FE6AE25A}" type="presParOf" srcId="{DEFBC4E3-84DC-45EC-AAD9-D8A3C389C272}" destId="{02BBF964-9D1C-400F-AD9F-5A434C5B76AC}" srcOrd="0" destOrd="0" presId="urn:microsoft.com/office/officeart/2005/8/layout/hierarchy1"/>
    <dgm:cxn modelId="{A5ED48E3-4157-4BEC-8BC2-2B375E0C2745}" type="presParOf" srcId="{DEFBC4E3-84DC-45EC-AAD9-D8A3C389C272}" destId="{A8D1B023-92F8-4DD2-8C5E-7F247EB05B98}" srcOrd="1" destOrd="0" presId="urn:microsoft.com/office/officeart/2005/8/layout/hierarchy1"/>
    <dgm:cxn modelId="{7879AC68-27F0-4570-8F55-D2C73CA06606}" type="presParOf" srcId="{73E5801E-AAE2-417C-9005-9992737EB2A8}" destId="{2B639A1B-ED59-4CD1-BD24-70ACAD0AC950}" srcOrd="1" destOrd="0" presId="urn:microsoft.com/office/officeart/2005/8/layout/hierarchy1"/>
    <dgm:cxn modelId="{C1925DAF-2C2E-4829-A38C-9B3A6BC68DC4}" type="presParOf" srcId="{8B76712F-2E14-4239-A542-D78F41EC6FF6}" destId="{3F0B1115-61A9-4CC2-837B-F54422CE1A8D}" srcOrd="6" destOrd="0" presId="urn:microsoft.com/office/officeart/2005/8/layout/hierarchy1"/>
    <dgm:cxn modelId="{52C42A33-D03C-4D19-95B0-0B726A971648}" type="presParOf" srcId="{8B76712F-2E14-4239-A542-D78F41EC6FF6}" destId="{C14D116B-2AC0-4FA6-A6F9-AFE0995DF029}" srcOrd="7" destOrd="0" presId="urn:microsoft.com/office/officeart/2005/8/layout/hierarchy1"/>
    <dgm:cxn modelId="{E5BA9AEB-6388-4627-B689-BFD8D609B231}" type="presParOf" srcId="{C14D116B-2AC0-4FA6-A6F9-AFE0995DF029}" destId="{7AB30D53-287E-4BE0-B45D-3789C75C0948}" srcOrd="0" destOrd="0" presId="urn:microsoft.com/office/officeart/2005/8/layout/hierarchy1"/>
    <dgm:cxn modelId="{67201054-5566-4150-9DE9-B4B90E30D0C9}" type="presParOf" srcId="{7AB30D53-287E-4BE0-B45D-3789C75C0948}" destId="{A5A5C463-1F90-4755-AACC-07FF233FF234}" srcOrd="0" destOrd="0" presId="urn:microsoft.com/office/officeart/2005/8/layout/hierarchy1"/>
    <dgm:cxn modelId="{4AAD4016-D666-4765-BA98-7F204778D268}" type="presParOf" srcId="{7AB30D53-287E-4BE0-B45D-3789C75C0948}" destId="{81D3BA7A-ADD1-4BFA-AF28-168E80478353}" srcOrd="1" destOrd="0" presId="urn:microsoft.com/office/officeart/2005/8/layout/hierarchy1"/>
    <dgm:cxn modelId="{1D31D0A5-3275-4E41-AFFA-74232541E4F0}" type="presParOf" srcId="{C14D116B-2AC0-4FA6-A6F9-AFE0995DF029}" destId="{2A4D5E85-F317-416E-9458-E7C8A661A3E4}" srcOrd="1" destOrd="0" presId="urn:microsoft.com/office/officeart/2005/8/layout/hierarchy1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1141EF2-8A32-4865-9BE0-64E56CA88E9A}" type="datetimeFigureOut">
              <a:rPr lang="ru-RU" smtClean="0"/>
              <a:pPr/>
              <a:t>22.10.2017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C216264-E7FD-4065-81A3-EB4D06365A7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C9487E2A-8F8B-4902-93A1-A05185444D65}" type="datetime1">
              <a:rPr lang="ru-RU" smtClean="0"/>
              <a:pPr/>
              <a:t>22.10.2017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Прямоугольник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Прямоугольник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62FC5E-711D-48D6-8DD3-B10B360356C4}" type="datetime1">
              <a:rPr lang="ru-RU" smtClean="0"/>
              <a:pPr/>
              <a:t>22.10.2017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658E33-270B-4ACD-A222-4E9F9D07CE28}" type="datetime1">
              <a:rPr lang="ru-RU" smtClean="0"/>
              <a:pPr/>
              <a:t>22.10.2017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Равнобедренный треугольник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64DCD5-6B95-4F6C-B075-755E34A89BD8}" type="datetime1">
              <a:rPr lang="ru-RU" smtClean="0"/>
              <a:pPr/>
              <a:t>22.10.2017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A7AEDA98-6374-4D95-873B-BBDFF0EE1E54}" type="datetime1">
              <a:rPr lang="ru-RU" smtClean="0"/>
              <a:pPr/>
              <a:t>22.10.2017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1A1AD1-DD2C-4286-97D6-3DCC5A5DE268}" type="datetime1">
              <a:rPr lang="ru-RU" smtClean="0"/>
              <a:pPr/>
              <a:t>22.10.2017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2F296D-EF1B-419D-9BD4-0B95B011148D}" type="datetime1">
              <a:rPr lang="ru-RU" smtClean="0"/>
              <a:pPr/>
              <a:t>22.10.2017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B01F53-D0E0-4890-B627-A8736084FB31}" type="datetime1">
              <a:rPr lang="ru-RU" smtClean="0"/>
              <a:pPr/>
              <a:t>22.10.2017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598B9-DF33-4443-8898-140729F58011}" type="datetime1">
              <a:rPr lang="ru-RU" smtClean="0"/>
              <a:pPr/>
              <a:t>22.10.2017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751824-562F-4DAC-9EE4-532BB93A7368}" type="datetime1">
              <a:rPr lang="ru-RU" smtClean="0"/>
              <a:pPr/>
              <a:t>22.10.2017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B5421-706D-4B39-9698-BFB93E7E2008}" type="datetime1">
              <a:rPr lang="ru-RU" smtClean="0"/>
              <a:pPr/>
              <a:t>22.10.2017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63C13607-3FB6-4462-B333-CE04976AF48F}" type="datetime1">
              <a:rPr lang="ru-RU" smtClean="0"/>
              <a:pPr/>
              <a:t>22.10.2017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Прямая соединительная линия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Прямая соединительная линия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Равнобедренный треугольник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Теория личностных конструктов </a:t>
            </a:r>
            <a:br>
              <a:rPr lang="ru-RU" b="1" dirty="0" smtClean="0"/>
            </a:br>
            <a:r>
              <a:rPr lang="ru-RU" b="1" dirty="0" smtClean="0"/>
              <a:t>Дж.  </a:t>
            </a:r>
            <a:r>
              <a:rPr lang="ru-RU" b="1" dirty="0" err="1" smtClean="0"/>
              <a:t>Келли</a:t>
            </a:r>
            <a:r>
              <a:rPr lang="ru-RU" b="1" dirty="0" smtClean="0"/>
              <a:t>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b="1" dirty="0" smtClean="0"/>
              <a:t>Лектор: кандидат социологических наук, доцент Л.К. Качалов</a:t>
            </a:r>
            <a:endParaRPr lang="ru-RU" b="1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Выводы из основного постулата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10</a:t>
            </a:fld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9) </a:t>
            </a:r>
            <a:r>
              <a:rPr lang="ru-RU" b="1" dirty="0" smtClean="0"/>
              <a:t>Постулат  фрагментарности</a:t>
            </a:r>
            <a:r>
              <a:rPr lang="ru-RU" dirty="0" smtClean="0"/>
              <a:t>: индивид может использовать подсистемы конструктов, находящиеся в противоречии друг с другом</a:t>
            </a:r>
          </a:p>
          <a:p>
            <a:pPr>
              <a:buNone/>
            </a:pPr>
            <a:r>
              <a:rPr lang="ru-RU" dirty="0" smtClean="0"/>
              <a:t>10) </a:t>
            </a:r>
            <a:r>
              <a:rPr lang="ru-RU" b="1" dirty="0" smtClean="0"/>
              <a:t>Постулат  общности</a:t>
            </a:r>
            <a:r>
              <a:rPr lang="ru-RU" dirty="0" smtClean="0"/>
              <a:t>: под влиянием одинаковых событий у людей формируются схожие конструкты</a:t>
            </a:r>
          </a:p>
          <a:p>
            <a:pPr>
              <a:buNone/>
            </a:pPr>
            <a:r>
              <a:rPr lang="ru-RU" dirty="0" smtClean="0"/>
              <a:t>11) </a:t>
            </a:r>
            <a:r>
              <a:rPr lang="ru-RU" b="1" dirty="0" smtClean="0"/>
              <a:t>Постулат  </a:t>
            </a:r>
            <a:r>
              <a:rPr lang="ru-RU" b="1" dirty="0" err="1" smtClean="0"/>
              <a:t>социальности</a:t>
            </a:r>
            <a:r>
              <a:rPr lang="ru-RU" dirty="0" smtClean="0"/>
              <a:t>: человек настолько понимает другого человека, насколько может открыть для себя его внутренние конструкты</a:t>
            </a:r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Значение конструктов для личности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11</a:t>
            </a:fld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514350" indent="-514350">
              <a:buAutoNum type="arabicParenR"/>
            </a:pPr>
            <a:endParaRPr lang="ru-RU" dirty="0" smtClean="0"/>
          </a:p>
          <a:p>
            <a:pPr marL="514350" indent="-514350">
              <a:buAutoNum type="arabicParenR"/>
            </a:pPr>
            <a:r>
              <a:rPr lang="ru-RU" dirty="0" smtClean="0"/>
              <a:t>Мы </a:t>
            </a:r>
            <a:r>
              <a:rPr lang="ru-RU" dirty="0" smtClean="0"/>
              <a:t>не </a:t>
            </a:r>
            <a:r>
              <a:rPr lang="ru-RU" dirty="0" smtClean="0"/>
              <a:t>сможем  для </a:t>
            </a:r>
            <a:r>
              <a:rPr lang="ru-RU" dirty="0" smtClean="0"/>
              <a:t>каждой новой ситуации изобретать свое понимание, определение и </a:t>
            </a:r>
            <a:r>
              <a:rPr lang="ru-RU" dirty="0" smtClean="0"/>
              <a:t>оценку</a:t>
            </a:r>
          </a:p>
          <a:p>
            <a:pPr marL="514350" indent="-514350">
              <a:buAutoNum type="arabicParenR"/>
            </a:pPr>
            <a:r>
              <a:rPr lang="ru-RU" dirty="0" smtClean="0"/>
              <a:t>Конструкты – великолепный органайзер </a:t>
            </a:r>
            <a:r>
              <a:rPr lang="ru-RU" dirty="0" smtClean="0"/>
              <a:t>памяти</a:t>
            </a:r>
          </a:p>
          <a:p>
            <a:pPr marL="514350" indent="-514350">
              <a:buAutoNum type="arabicParenR"/>
            </a:pPr>
            <a:r>
              <a:rPr lang="ru-RU" dirty="0" smtClean="0"/>
              <a:t>Личностные конструкты – это яркие краски, противоположности и контрасты, которые дают нам одновременно и пристрастность, и наиболее полную картину </a:t>
            </a:r>
            <a:r>
              <a:rPr lang="ru-RU" dirty="0" smtClean="0"/>
              <a:t>мира</a:t>
            </a:r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2. Практические аспекты теории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12</a:t>
            </a:fld>
            <a:endParaRPr lang="ru-RU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sz="quarter" idx="1"/>
          </p:nvPr>
        </p:nvGraphicFramePr>
        <p:xfrm>
          <a:off x="457200" y="1219200"/>
          <a:ext cx="8229600" cy="49371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Эмоциональные состояния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13</a:t>
            </a:fld>
            <a:endParaRPr lang="ru-RU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sz="quarter" idx="1"/>
          </p:nvPr>
        </p:nvGraphicFramePr>
        <p:xfrm>
          <a:off x="457200" y="1219200"/>
          <a:ext cx="8229600" cy="49371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Тревога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14</a:t>
            </a:fld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just"/>
            <a:r>
              <a:rPr lang="ru-RU" dirty="0" smtClean="0"/>
              <a:t>«Осознание </a:t>
            </a:r>
            <a:r>
              <a:rPr lang="ru-RU" dirty="0" smtClean="0"/>
              <a:t>того, что события, с которыми сталкивается человек, лежат вне диапазона применимости его </a:t>
            </a:r>
            <a:r>
              <a:rPr lang="ru-RU" dirty="0" err="1" smtClean="0"/>
              <a:t>конструктной</a:t>
            </a:r>
            <a:r>
              <a:rPr lang="ru-RU" dirty="0" smtClean="0"/>
              <a:t> системы»</a:t>
            </a:r>
          </a:p>
          <a:p>
            <a:pPr algn="just"/>
            <a:r>
              <a:rPr lang="ru-RU" dirty="0" smtClean="0"/>
              <a:t>Человека тревожит  то, что он переживает события, которые не может ни понять, ни прогнозировать</a:t>
            </a:r>
          </a:p>
          <a:p>
            <a:pPr algn="just"/>
            <a:r>
              <a:rPr lang="ru-RU" dirty="0" smtClean="0"/>
              <a:t>Выход из состояния – либо  приобрести новые конструкты, либо сделать имеющиеся конструкты более проницаемыми</a:t>
            </a:r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Вина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15</a:t>
            </a:fld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«Вина возникает, когда индивид осознает, что отступает от ролей, с помощью которых он сохраняет наиболее важные взаимоотношения с другими людьми»</a:t>
            </a:r>
          </a:p>
          <a:p>
            <a:r>
              <a:rPr lang="ru-RU" dirty="0" smtClean="0"/>
              <a:t>Мы  испытываем вину всякий раз, когда наше поведение противоречит нашему восприятию самих себя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Угроза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16</a:t>
            </a:fld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Рассматривается  </a:t>
            </a:r>
            <a:r>
              <a:rPr lang="ru-RU" dirty="0" err="1" smtClean="0"/>
              <a:t>Келли</a:t>
            </a:r>
            <a:r>
              <a:rPr lang="ru-RU" dirty="0" smtClean="0"/>
              <a:t> как осознание того, что наша </a:t>
            </a:r>
            <a:r>
              <a:rPr lang="ru-RU" dirty="0" err="1" smtClean="0"/>
              <a:t>конструктная</a:t>
            </a:r>
            <a:r>
              <a:rPr lang="ru-RU" dirty="0" smtClean="0"/>
              <a:t> система может быть существенно изменена вследствие каких-то событий</a:t>
            </a:r>
          </a:p>
          <a:p>
            <a:r>
              <a:rPr lang="ru-RU" dirty="0" smtClean="0"/>
              <a:t>Угроза  для человека — это психологическое насилие</a:t>
            </a:r>
            <a:endParaRPr lang="ru-RU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Враждебность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17</a:t>
            </a:fld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Попытка  придерживаться непригодного конструкта при столкновении с противоречивым (неполноценным) фактом</a:t>
            </a:r>
          </a:p>
          <a:p>
            <a:r>
              <a:rPr lang="ru-RU" dirty="0" smtClean="0"/>
              <a:t>Враждебный человек пытается заставить других вести себя так, чтобы удовлетворить свое предвзятое мнение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Психическое здоровье и расстройство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18</a:t>
            </a:fld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>
              <a:buFont typeface="Wingdings" pitchFamily="2" charset="2"/>
              <a:buChar char="Ø"/>
            </a:pPr>
            <a:r>
              <a:rPr lang="ru-RU" b="1" dirty="0" smtClean="0"/>
              <a:t>Характеристики,  определяющие нормальное функционирование человека</a:t>
            </a:r>
          </a:p>
          <a:p>
            <a:pPr>
              <a:buNone/>
            </a:pPr>
            <a:r>
              <a:rPr lang="ru-RU" b="1" dirty="0" smtClean="0"/>
              <a:t>Первая</a:t>
            </a:r>
            <a:r>
              <a:rPr lang="ru-RU" dirty="0" smtClean="0"/>
              <a:t>: здоровые люди хотят оценивать свои конструкты и проверять правильность своих ощущений</a:t>
            </a:r>
          </a:p>
          <a:p>
            <a:pPr>
              <a:buNone/>
            </a:pPr>
            <a:r>
              <a:rPr lang="ru-RU" b="1" dirty="0" smtClean="0"/>
              <a:t>Вторая</a:t>
            </a:r>
            <a:r>
              <a:rPr lang="ru-RU" dirty="0" smtClean="0"/>
              <a:t>: здоровые люди могут отбросить свои конструкты и переориентировать системы стержневой роли</a:t>
            </a:r>
          </a:p>
          <a:p>
            <a:pPr>
              <a:buNone/>
            </a:pPr>
            <a:r>
              <a:rPr lang="ru-RU" b="1" dirty="0" smtClean="0"/>
              <a:t>Третья </a:t>
            </a:r>
            <a:r>
              <a:rPr lang="ru-RU" dirty="0" smtClean="0"/>
              <a:t>характеристика — это желание расширить диапазон, объем и охват </a:t>
            </a:r>
            <a:r>
              <a:rPr lang="ru-RU" dirty="0" err="1" smtClean="0"/>
              <a:t>конструктной</a:t>
            </a:r>
            <a:r>
              <a:rPr lang="ru-RU" dirty="0" smtClean="0"/>
              <a:t> системы</a:t>
            </a:r>
          </a:p>
          <a:p>
            <a:pPr>
              <a:buNone/>
            </a:pPr>
            <a:r>
              <a:rPr lang="ru-RU" b="1" dirty="0" smtClean="0"/>
              <a:t>Четвертая</a:t>
            </a:r>
            <a:r>
              <a:rPr lang="ru-RU" dirty="0" smtClean="0"/>
              <a:t>  характеристика психического здоровья — хорошо развитый репертуар ролей</a:t>
            </a:r>
            <a:endParaRPr lang="ru-RU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Терапия фиксированной роли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19</a:t>
            </a:fld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Задача  терапевтического процесса в том, чтобы помочь людям изменить их </a:t>
            </a:r>
            <a:r>
              <a:rPr lang="ru-RU" dirty="0" err="1" smtClean="0"/>
              <a:t>конструктную</a:t>
            </a:r>
            <a:r>
              <a:rPr lang="ru-RU" dirty="0" smtClean="0"/>
              <a:t> систему, улучшив ее прогностическую эффективность</a:t>
            </a:r>
          </a:p>
          <a:p>
            <a:r>
              <a:rPr lang="ru-RU" dirty="0" smtClean="0"/>
              <a:t>Люди  — это не только то, чем они себя представляют, но также и то, что они делают</a:t>
            </a:r>
          </a:p>
          <a:p>
            <a:r>
              <a:rPr lang="ru-RU" smtClean="0"/>
              <a:t>Роль  психотерапевта — воодушевить клиента и помочь ему изменить свое открытое поведение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Джордж Александр </a:t>
            </a:r>
            <a:r>
              <a:rPr lang="ru-RU" b="1" dirty="0" err="1" smtClean="0"/>
              <a:t>Келли</a:t>
            </a:r>
            <a:r>
              <a:rPr lang="ru-RU" b="1" dirty="0" smtClean="0"/>
              <a:t> (1905 – 1967)</a:t>
            </a:r>
            <a:endParaRPr lang="ru-RU" b="1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2</a:t>
            </a:fld>
            <a:endParaRPr lang="ru-RU"/>
          </a:p>
        </p:txBody>
      </p:sp>
      <p:pic>
        <p:nvPicPr>
          <p:cNvPr id="1026" name="Picture 2" descr="C:\Documents and Settings\Leonid\Мои документы\Downloads\kelly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28596" y="1142984"/>
            <a:ext cx="3857652" cy="5217638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4357686" y="2714620"/>
            <a:ext cx="4572000" cy="138499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800" b="1" dirty="0" smtClean="0"/>
              <a:t>Американский психолог, </a:t>
            </a:r>
          </a:p>
          <a:p>
            <a:r>
              <a:rPr lang="ru-RU" sz="2800" b="1" dirty="0" smtClean="0"/>
              <a:t>автор теории личностных конструктов</a:t>
            </a:r>
            <a:endParaRPr lang="ru-RU" sz="2800" b="1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План лекции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3</a:t>
            </a:fld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0">
              <a:buNone/>
            </a:pPr>
            <a:endParaRPr lang="ru-RU" dirty="0" smtClean="0"/>
          </a:p>
          <a:p>
            <a:pPr lvl="0">
              <a:buNone/>
            </a:pPr>
            <a:endParaRPr lang="ru-RU" dirty="0" smtClean="0"/>
          </a:p>
          <a:p>
            <a:pPr lvl="0">
              <a:buNone/>
            </a:pPr>
            <a:r>
              <a:rPr lang="ru-RU" sz="2800" dirty="0" smtClean="0"/>
              <a:t>1. Основные положения теории</a:t>
            </a:r>
          </a:p>
          <a:p>
            <a:pPr lvl="0">
              <a:buNone/>
            </a:pPr>
            <a:r>
              <a:rPr lang="ru-RU" sz="2800" dirty="0" smtClean="0"/>
              <a:t>2. Практические аспекты теории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/>
            <a:r>
              <a:rPr lang="ru-RU" dirty="0" smtClean="0"/>
              <a:t>1. Основные положения теории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4</a:t>
            </a:fld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just"/>
            <a:r>
              <a:rPr lang="ru-RU" dirty="0" smtClean="0"/>
              <a:t>Существуют  «конструктивные альтернативы», открытые для нашего разума</a:t>
            </a:r>
          </a:p>
          <a:p>
            <a:pPr algn="just"/>
            <a:r>
              <a:rPr lang="ru-RU" b="1" dirty="0" smtClean="0"/>
              <a:t>Конструкт</a:t>
            </a:r>
            <a:r>
              <a:rPr lang="ru-RU" dirty="0" smtClean="0"/>
              <a:t> — это способ конструирования, или интерпретации мира</a:t>
            </a:r>
          </a:p>
          <a:p>
            <a:pPr algn="just"/>
            <a:r>
              <a:rPr lang="ru-RU" b="1" dirty="0" smtClean="0"/>
              <a:t>Личностный конструкт </a:t>
            </a:r>
            <a:r>
              <a:rPr lang="ru-RU" dirty="0" smtClean="0"/>
              <a:t>— это идея или мысль, которую человек использует, чтобы осознать или интерпретировать, объяснить или предсказать свой опыт</a:t>
            </a:r>
          </a:p>
          <a:p>
            <a:pPr algn="just"/>
            <a:r>
              <a:rPr lang="ru-RU" dirty="0" smtClean="0"/>
              <a:t>Личность представляет собой организованную систему более или менее важных конструктов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Формальные свойства конструктов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5</a:t>
            </a:fld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dirty="0" smtClean="0"/>
          </a:p>
          <a:p>
            <a:r>
              <a:rPr lang="ru-RU" dirty="0" smtClean="0"/>
              <a:t>Конструкт напоминает теорию,  он затрагивает определенный диапазон явлений</a:t>
            </a:r>
          </a:p>
          <a:p>
            <a:r>
              <a:rPr lang="ru-RU" dirty="0" smtClean="0"/>
              <a:t>У  каждого конструкта есть фокус применимости</a:t>
            </a:r>
          </a:p>
          <a:p>
            <a:r>
              <a:rPr lang="ru-RU" dirty="0" smtClean="0"/>
              <a:t>Проницаемость-непроницаемость </a:t>
            </a: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Типы  личностных конструктов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6</a:t>
            </a:fld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b="1" dirty="0" smtClean="0"/>
              <a:t>Упредительный</a:t>
            </a:r>
            <a:r>
              <a:rPr lang="ru-RU" dirty="0" smtClean="0"/>
              <a:t> — стандартизирует входящие в него элементы</a:t>
            </a:r>
          </a:p>
          <a:p>
            <a:r>
              <a:rPr lang="ru-RU" b="1" dirty="0" smtClean="0"/>
              <a:t>Констелляторный</a:t>
            </a:r>
            <a:r>
              <a:rPr lang="ru-RU" dirty="0" smtClean="0"/>
              <a:t> — элементы могут одновременно принадлежать другим областям</a:t>
            </a:r>
          </a:p>
          <a:p>
            <a:r>
              <a:rPr lang="ru-RU" b="1" dirty="0" smtClean="0"/>
              <a:t>Предполагающий</a:t>
            </a:r>
            <a:r>
              <a:rPr lang="ru-RU" dirty="0" smtClean="0"/>
              <a:t> — конструкт, оставляющий свои элементы открытыми для альтернативных конструкций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Основной постулат </a:t>
            </a:r>
            <a:r>
              <a:rPr lang="ru-RU" b="1" dirty="0" err="1" smtClean="0"/>
              <a:t>Келли</a:t>
            </a:r>
            <a:r>
              <a:rPr lang="ru-RU" b="1" dirty="0" smtClean="0"/>
              <a:t> 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7</a:t>
            </a:fld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dirty="0" smtClean="0"/>
          </a:p>
          <a:p>
            <a:r>
              <a:rPr lang="ru-RU" dirty="0" smtClean="0"/>
              <a:t>«Процессы личности - это проложенные в психике каналы, в русле которых человек прогнозирует события»</a:t>
            </a:r>
          </a:p>
          <a:p>
            <a:r>
              <a:rPr lang="ru-RU" dirty="0" err="1" smtClean="0"/>
              <a:t>Келли</a:t>
            </a:r>
            <a:r>
              <a:rPr lang="ru-RU" dirty="0" smtClean="0"/>
              <a:t> уподобляет человека исследователю и считает, что люди управляются своими конструктами, ориентированными на будущее</a:t>
            </a: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Выводы из основного постулата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8</a:t>
            </a:fld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1) </a:t>
            </a:r>
            <a:r>
              <a:rPr lang="ru-RU" b="1" dirty="0" smtClean="0"/>
              <a:t>Постулат  конструктивности</a:t>
            </a:r>
            <a:r>
              <a:rPr lang="ru-RU" dirty="0" smtClean="0"/>
              <a:t>: человек предвосхищает события, конструируя свое поведение и реакции с учетом внешних событий</a:t>
            </a:r>
          </a:p>
          <a:p>
            <a:pPr>
              <a:buNone/>
            </a:pPr>
            <a:r>
              <a:rPr lang="ru-RU" dirty="0" smtClean="0"/>
              <a:t>2) </a:t>
            </a:r>
            <a:r>
              <a:rPr lang="ru-RU" b="1" dirty="0" smtClean="0"/>
              <a:t>Постулат  индивидуальности</a:t>
            </a:r>
            <a:r>
              <a:rPr lang="ru-RU" dirty="0" smtClean="0"/>
              <a:t>: люди отличаются друг от друга характером личностных конструктов</a:t>
            </a:r>
          </a:p>
          <a:p>
            <a:pPr>
              <a:buNone/>
            </a:pPr>
            <a:r>
              <a:rPr lang="ru-RU" dirty="0" smtClean="0"/>
              <a:t>3</a:t>
            </a:r>
            <a:r>
              <a:rPr lang="ru-RU" b="1" dirty="0" smtClean="0"/>
              <a:t>) Постулат  организации</a:t>
            </a:r>
            <a:r>
              <a:rPr lang="ru-RU" dirty="0" smtClean="0"/>
              <a:t>: конструкты образуют устойчивую иерархическую систему взаимных зависимостей</a:t>
            </a:r>
          </a:p>
          <a:p>
            <a:pPr>
              <a:buNone/>
            </a:pPr>
            <a:r>
              <a:rPr lang="ru-RU" dirty="0" smtClean="0"/>
              <a:t>4) </a:t>
            </a:r>
            <a:r>
              <a:rPr lang="ru-RU" b="1" dirty="0" smtClean="0"/>
              <a:t>Постулат  дихотомии</a:t>
            </a:r>
            <a:r>
              <a:rPr lang="ru-RU" dirty="0" smtClean="0"/>
              <a:t>: конструкты строятся в полярных категориях (белый — черный)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Выводы из основного постулата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9</a:t>
            </a:fld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5) </a:t>
            </a:r>
            <a:r>
              <a:rPr lang="ru-RU" b="1" dirty="0" smtClean="0"/>
              <a:t>Постулат  выбора</a:t>
            </a:r>
            <a:r>
              <a:rPr lang="ru-RU" dirty="0" smtClean="0"/>
              <a:t>: выбирается та альтернатива дихотомического конструкта, которая больше способствует формированию системы своих конструктов</a:t>
            </a:r>
          </a:p>
          <a:p>
            <a:pPr>
              <a:buNone/>
            </a:pPr>
            <a:r>
              <a:rPr lang="ru-RU" dirty="0" smtClean="0"/>
              <a:t>6) </a:t>
            </a:r>
            <a:r>
              <a:rPr lang="ru-RU" b="1" dirty="0" smtClean="0"/>
              <a:t>Постулат  порядка: конструкт обеспечивает восприятие только </a:t>
            </a:r>
            <a:r>
              <a:rPr lang="ru-RU" dirty="0" smtClean="0"/>
              <a:t>тех явлений, которые подпадают под его характеристику (например, веселый)</a:t>
            </a:r>
          </a:p>
          <a:p>
            <a:pPr>
              <a:buNone/>
            </a:pPr>
            <a:r>
              <a:rPr lang="ru-RU" dirty="0" smtClean="0"/>
              <a:t>7) </a:t>
            </a:r>
            <a:r>
              <a:rPr lang="ru-RU" b="1" dirty="0" smtClean="0"/>
              <a:t>Постулат  опы</a:t>
            </a:r>
            <a:r>
              <a:rPr lang="ru-RU" dirty="0" smtClean="0"/>
              <a:t>та: система личностных конструктов изменяется в зависимости от получаемого опыта</a:t>
            </a:r>
          </a:p>
          <a:p>
            <a:pPr>
              <a:buNone/>
            </a:pPr>
            <a:r>
              <a:rPr lang="ru-RU" dirty="0" smtClean="0"/>
              <a:t>8) </a:t>
            </a:r>
            <a:r>
              <a:rPr lang="ru-RU" b="1" dirty="0" smtClean="0"/>
              <a:t>Постулат  модуляции:</a:t>
            </a:r>
            <a:r>
              <a:rPr lang="ru-RU" dirty="0" smtClean="0"/>
              <a:t> изменения конструктов ограничены их степенью открытости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чальная">
  <a:themeElements>
    <a:clrScheme name="Начальная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Начальная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Начальная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143</TotalTime>
  <Words>699</Words>
  <PresentationFormat>Экран (4:3)</PresentationFormat>
  <Paragraphs>100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Начальная</vt:lpstr>
      <vt:lpstr>Теория личностных конструктов  Дж.  Келли </vt:lpstr>
      <vt:lpstr>Джордж Александр Келли (1905 – 1967)</vt:lpstr>
      <vt:lpstr>План лекции</vt:lpstr>
      <vt:lpstr>1. Основные положения теории</vt:lpstr>
      <vt:lpstr>Формальные свойства конструктов</vt:lpstr>
      <vt:lpstr>Типы  личностных конструктов</vt:lpstr>
      <vt:lpstr>Основной постулат Келли </vt:lpstr>
      <vt:lpstr>Выводы из основного постулата</vt:lpstr>
      <vt:lpstr>Выводы из основного постулата</vt:lpstr>
      <vt:lpstr>Выводы из основного постулата</vt:lpstr>
      <vt:lpstr>Значение конструктов для личности</vt:lpstr>
      <vt:lpstr>2. Практические аспекты теории</vt:lpstr>
      <vt:lpstr>Эмоциональные состояния</vt:lpstr>
      <vt:lpstr>Тревога</vt:lpstr>
      <vt:lpstr>Вина</vt:lpstr>
      <vt:lpstr>Угроза</vt:lpstr>
      <vt:lpstr>Враждебность</vt:lpstr>
      <vt:lpstr>Психическое здоровье и расстройство</vt:lpstr>
      <vt:lpstr>Терапия фиксированной роли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Теория личностных конструктов  Дж.  Келли </dc:title>
  <cp:lastModifiedBy>Leo</cp:lastModifiedBy>
  <cp:revision>13</cp:revision>
  <dcterms:modified xsi:type="dcterms:W3CDTF">2017-10-22T12:26:49Z</dcterms:modified>
</cp:coreProperties>
</file>